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A2D5-B063-41AA-9A6D-44D49002DAD6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0CA40-D44E-481B-A718-5B04333E12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761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CA40-D44E-481B-A718-5B04333E120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59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659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51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026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0430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586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277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9177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256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716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83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946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3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430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4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71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305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7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936BD9-D3CF-4CE8-B585-CFBC779B74EA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E66489-BC90-4767-AE76-4CDE29787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132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00013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Проект «Мы изучаем кухни народов мира»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(английская национальная кухня)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8572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Выполнила: Денисова Виктория , ученица 7Д класса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Руководитель: Муратова Т.Н.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 descr="C:\Users\Лиля Абзаловна\Downloads\66419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00174"/>
            <a:ext cx="650085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«Пастуший пирог» (</a:t>
            </a:r>
            <a:r>
              <a:rPr lang="ru-RU" dirty="0" err="1" smtClean="0"/>
              <a:t>Shepherds</a:t>
            </a:r>
            <a:r>
              <a:rPr lang="ru-RU" dirty="0" smtClean="0"/>
              <a:t>' </a:t>
            </a:r>
            <a:r>
              <a:rPr lang="ru-RU" dirty="0" err="1" smtClean="0"/>
              <a:t>Pie</a:t>
            </a:r>
            <a:r>
              <a:rPr lang="ru-RU" dirty="0" smtClean="0"/>
              <a:t>) и «</a:t>
            </a:r>
            <a:r>
              <a:rPr lang="ru-RU" dirty="0" err="1" smtClean="0"/>
              <a:t>Коттеджный</a:t>
            </a:r>
            <a:r>
              <a:rPr lang="ru-RU" dirty="0" smtClean="0"/>
              <a:t> пирог» (</a:t>
            </a:r>
            <a:r>
              <a:rPr lang="ru-RU" dirty="0" err="1" smtClean="0"/>
              <a:t>Cottage</a:t>
            </a:r>
            <a:r>
              <a:rPr lang="ru-RU" dirty="0" smtClean="0"/>
              <a:t> </a:t>
            </a:r>
            <a:r>
              <a:rPr lang="ru-RU" dirty="0" err="1" smtClean="0"/>
              <a:t>Pie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" name="Содержимое 4" descr="C:\Users\GIGABYTE\Desktop\проект по математике 2 класс\51624-ed4_wid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19563" y="1933124"/>
            <a:ext cx="3856037" cy="29917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800" dirty="0" smtClean="0"/>
              <a:t>Из английских пирогов хотелось бы особо отметить знаменитые «</a:t>
            </a:r>
            <a:r>
              <a:rPr lang="ru-RU" sz="1800" b="1" dirty="0" smtClean="0"/>
              <a:t>Пастуший пирог</a:t>
            </a:r>
            <a:r>
              <a:rPr lang="ru-RU" sz="1800" dirty="0" smtClean="0"/>
              <a:t>» (</a:t>
            </a:r>
            <a:r>
              <a:rPr lang="ru-RU" sz="1800" dirty="0" err="1" smtClean="0"/>
              <a:t>Shepherds</a:t>
            </a:r>
            <a:r>
              <a:rPr lang="ru-RU" sz="1800" dirty="0" smtClean="0"/>
              <a:t>' </a:t>
            </a:r>
            <a:r>
              <a:rPr lang="ru-RU" sz="1800" dirty="0" err="1" smtClean="0"/>
              <a:t>Pie</a:t>
            </a:r>
            <a:r>
              <a:rPr lang="ru-RU" sz="1800" dirty="0" smtClean="0"/>
              <a:t>) и «</a:t>
            </a:r>
            <a:r>
              <a:rPr lang="ru-RU" sz="1800" b="1" dirty="0" err="1" smtClean="0"/>
              <a:t>Коттеджный</a:t>
            </a:r>
            <a:r>
              <a:rPr lang="ru-RU" sz="1800" b="1" dirty="0" smtClean="0"/>
              <a:t> пирог</a:t>
            </a:r>
            <a:r>
              <a:rPr lang="ru-RU" sz="1800" dirty="0" smtClean="0"/>
              <a:t>» (</a:t>
            </a:r>
            <a:r>
              <a:rPr lang="ru-RU" sz="1800" dirty="0" err="1" smtClean="0"/>
              <a:t>Cottage</a:t>
            </a:r>
            <a:r>
              <a:rPr lang="ru-RU" sz="1800" dirty="0" smtClean="0"/>
              <a:t> </a:t>
            </a:r>
            <a:r>
              <a:rPr lang="ru-RU" sz="1800" dirty="0" err="1" smtClean="0"/>
              <a:t>Pie</a:t>
            </a:r>
            <a:r>
              <a:rPr lang="ru-RU" sz="1800" dirty="0" smtClean="0"/>
              <a:t>), которые по сути представляют собой запеканки из мяса, овощей и картофельного пюре, единственное отличие которых друг от друга состоит в том, что </a:t>
            </a:r>
            <a:r>
              <a:rPr lang="ru-RU" sz="1800" dirty="0" err="1" smtClean="0"/>
              <a:t>Shepherds</a:t>
            </a:r>
            <a:r>
              <a:rPr lang="ru-RU" sz="1800" dirty="0" smtClean="0"/>
              <a:t>' </a:t>
            </a:r>
            <a:r>
              <a:rPr lang="ru-RU" sz="1800" dirty="0" err="1" smtClean="0"/>
              <a:t>Pie</a:t>
            </a:r>
            <a:r>
              <a:rPr lang="ru-RU" sz="1800" dirty="0" smtClean="0"/>
              <a:t> готовится из бараньего фарша, а </a:t>
            </a:r>
            <a:r>
              <a:rPr lang="ru-RU" sz="1800" dirty="0" err="1" smtClean="0"/>
              <a:t>Cottage</a:t>
            </a:r>
            <a:r>
              <a:rPr lang="ru-RU" sz="1800" dirty="0" smtClean="0"/>
              <a:t> </a:t>
            </a:r>
            <a:r>
              <a:rPr lang="ru-RU" sz="1800" dirty="0" err="1" smtClean="0"/>
              <a:t>Pie</a:t>
            </a:r>
            <a:r>
              <a:rPr lang="ru-RU" sz="1800" dirty="0" smtClean="0"/>
              <a:t> – из говяжьего.</a:t>
            </a:r>
            <a:endParaRPr lang="ru-RU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692696"/>
            <a:ext cx="2536798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пудинг </a:t>
            </a:r>
            <a:endParaRPr lang="ru-RU" sz="3200" dirty="0"/>
          </a:p>
        </p:txBody>
      </p:sp>
      <p:pic>
        <p:nvPicPr>
          <p:cNvPr id="5" name="Содержимое 4" descr="C:\Users\GIGABYTE\Desktop\проект по математике 2 класс\mann-puding-1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19563" y="2091192"/>
            <a:ext cx="3856037" cy="26756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6865" y="1412776"/>
            <a:ext cx="2536798" cy="4056693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Пудинг - английский десерт из яиц, сахара, молока и муки, приготовляемый на водяной бане. В пудинг добавляют фрукты или пряности. В Англии пудинг считался блюдом рождественского стола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Beefsteak (</a:t>
            </a:r>
            <a:r>
              <a:rPr lang="ru-RU" sz="2800" dirty="0" smtClean="0"/>
              <a:t>бифштекс)</a:t>
            </a:r>
            <a:endParaRPr lang="ru-RU" sz="2800" dirty="0"/>
          </a:p>
        </p:txBody>
      </p:sp>
      <p:pic>
        <p:nvPicPr>
          <p:cNvPr id="5" name="Содержимое 4" descr="C:\Users\GIGABYTE\Desktop\проект по математике 2 класс\Без названия (1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14094" y="2505075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Это разновидность </a:t>
            </a:r>
            <a:r>
              <a:rPr lang="ru-RU" sz="2400" dirty="0" err="1" smtClean="0"/>
              <a:t>стейка</a:t>
            </a:r>
            <a:r>
              <a:rPr lang="ru-RU" sz="2400" dirty="0" smtClean="0"/>
              <a:t>, изготовленная из головной части вырезки говядины. Обычно представляет собой мясо различной степени прожарки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Завтрак, обед и ужин в Великобритании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u="sng" dirty="0" smtClean="0"/>
              <a:t>Как и большинство людей на планете, англичане питаются три раза в сутки:</a:t>
            </a:r>
            <a:endParaRPr lang="ru-RU" dirty="0" smtClean="0"/>
          </a:p>
          <a:p>
            <a:r>
              <a:rPr lang="ru-RU" b="1" i="1" u="sng" dirty="0" smtClean="0"/>
              <a:t>Завтрак</a:t>
            </a:r>
            <a:r>
              <a:rPr lang="ru-RU" u="sng" dirty="0" smtClean="0"/>
              <a:t> (</a:t>
            </a:r>
            <a:r>
              <a:rPr lang="ru-RU" u="sng" dirty="0" err="1" smtClean="0"/>
              <a:t>Breakfast</a:t>
            </a:r>
            <a:r>
              <a:rPr lang="ru-RU" u="sng" dirty="0" smtClean="0"/>
              <a:t>) у англичан бывает обычно с 7 до 9 часов утра, после чего следует </a:t>
            </a:r>
            <a:endParaRPr lang="ru-RU" dirty="0" smtClean="0"/>
          </a:p>
          <a:p>
            <a:r>
              <a:rPr lang="ru-RU" b="1" i="1" u="sng" dirty="0" smtClean="0"/>
              <a:t>Обед</a:t>
            </a:r>
            <a:r>
              <a:rPr lang="ru-RU" u="sng" dirty="0" smtClean="0"/>
              <a:t> (</a:t>
            </a:r>
            <a:r>
              <a:rPr lang="ru-RU" u="sng" dirty="0" err="1" smtClean="0"/>
              <a:t>Lunch</a:t>
            </a:r>
            <a:r>
              <a:rPr lang="ru-RU" u="sng" dirty="0" smtClean="0"/>
              <a:t>) – как правило, с 12 и до 1.30 дня и</a:t>
            </a:r>
            <a:endParaRPr lang="ru-RU" dirty="0" smtClean="0"/>
          </a:p>
          <a:p>
            <a:r>
              <a:rPr lang="ru-RU" b="1" i="1" u="sng" dirty="0" smtClean="0"/>
              <a:t>Ужин</a:t>
            </a:r>
            <a:r>
              <a:rPr lang="ru-RU" u="sng" dirty="0" smtClean="0"/>
              <a:t> (</a:t>
            </a:r>
            <a:r>
              <a:rPr lang="ru-RU" u="sng" dirty="0" err="1" smtClean="0"/>
              <a:t>Dinner</a:t>
            </a:r>
            <a:r>
              <a:rPr lang="ru-RU" u="sng" dirty="0" smtClean="0"/>
              <a:t>, или реже - </a:t>
            </a:r>
            <a:r>
              <a:rPr lang="ru-RU" u="sng" dirty="0" err="1" smtClean="0"/>
              <a:t>Supper</a:t>
            </a:r>
            <a:r>
              <a:rPr lang="ru-RU" u="sng" dirty="0" smtClean="0"/>
              <a:t>) – основной прием пищи. Традиционное время ужина – в промежутке между 6.30 и 8 часами вечера.</a:t>
            </a:r>
            <a:endParaRPr lang="ru-RU" dirty="0" smtClean="0"/>
          </a:p>
          <a:p>
            <a:r>
              <a:rPr lang="ru-RU" u="sng" dirty="0" smtClean="0"/>
              <a:t>Однако некоторые англичане называют второй прием пищи "</a:t>
            </a:r>
            <a:r>
              <a:rPr lang="ru-RU" u="sng" dirty="0" err="1" smtClean="0"/>
              <a:t>dinner</a:t>
            </a:r>
            <a:r>
              <a:rPr lang="ru-RU" u="sng" dirty="0" smtClean="0"/>
              <a:t>", а не "</a:t>
            </a:r>
            <a:r>
              <a:rPr lang="ru-RU" u="sng" dirty="0" err="1" smtClean="0"/>
              <a:t>lunch</a:t>
            </a:r>
            <a:r>
              <a:rPr lang="ru-RU" u="sng" dirty="0" smtClean="0"/>
              <a:t>”, а ужин – "</a:t>
            </a:r>
            <a:r>
              <a:rPr lang="ru-RU" u="sng" dirty="0" err="1" smtClean="0"/>
              <a:t>Tea</a:t>
            </a:r>
            <a:r>
              <a:rPr lang="ru-RU" u="sng" dirty="0" smtClean="0"/>
              <a:t>”. Поэтому если англичанин пригласил вас на «</a:t>
            </a:r>
            <a:r>
              <a:rPr lang="ru-RU" u="sng" dirty="0" err="1" smtClean="0"/>
              <a:t>tea</a:t>
            </a:r>
            <a:r>
              <a:rPr lang="ru-RU" u="sng" dirty="0" smtClean="0"/>
              <a:t>», имейте в виду, что речь может идти о полноценном ужине, а вовсе не о чае, как можно было бы подумать. В последнем случае ужин обычно подается в промежутке между 5.30 и 6.30 вечера.</a:t>
            </a:r>
            <a:endParaRPr lang="ru-RU" dirty="0" smtClean="0"/>
          </a:p>
          <a:p>
            <a:r>
              <a:rPr lang="ru-RU" u="sng" dirty="0" smtClean="0"/>
              <a:t>Что же обычно едят англичане на завтрак, обед и ужин?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Английский завтрак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u="sng" dirty="0" smtClean="0"/>
              <a:t>Большинство людей полагает, что традиционный английский завтрак состоит из яиц, бекона, сосисок, жареного хлеба, грибов, запеченных бобов и чашки чая. Однако сегодня ситуация в корне изменилась: современный англичанин скорее всего съест на завтрак тарелку хлопьев или поджаренные тосты, запивая их апельсиновым соком или чашкой кофе. Хлопья особенно любят английские дети, которые ждут на завтрак привычную </a:t>
            </a:r>
            <a:r>
              <a:rPr lang="ru-RU" u="sng" dirty="0" err="1" smtClean="0"/>
              <a:t>cereal</a:t>
            </a:r>
            <a:r>
              <a:rPr lang="ru-RU" u="sng" dirty="0" smtClean="0"/>
              <a:t> </a:t>
            </a:r>
            <a:r>
              <a:rPr lang="ru-RU" u="sng" dirty="0" err="1" smtClean="0"/>
              <a:t>bowl</a:t>
            </a:r>
            <a:r>
              <a:rPr lang="ru-RU" u="sng" dirty="0" smtClean="0"/>
              <a:t> – тарелку хлопьев из кукурузной, пшеничной или овсяной муки с молоком. </a:t>
            </a:r>
            <a:endParaRPr lang="ru-RU" dirty="0" smtClean="0"/>
          </a:p>
          <a:p>
            <a:r>
              <a:rPr lang="ru-RU" u="sng" dirty="0" smtClean="0"/>
              <a:t>Хорошо знакомую нашему слуху по рассказам </a:t>
            </a:r>
            <a:r>
              <a:rPr lang="ru-RU" u="sng" dirty="0" err="1" smtClean="0"/>
              <a:t>Конан</a:t>
            </a:r>
            <a:r>
              <a:rPr lang="ru-RU" u="sng" dirty="0" smtClean="0"/>
              <a:t> </a:t>
            </a:r>
            <a:r>
              <a:rPr lang="ru-RU" u="sng" dirty="0" err="1" smtClean="0"/>
              <a:t>Дойля</a:t>
            </a:r>
            <a:r>
              <a:rPr lang="ru-RU" u="sng" dirty="0" smtClean="0"/>
              <a:t> «овсянку» (</a:t>
            </a:r>
            <a:r>
              <a:rPr lang="ru-RU" u="sng" dirty="0" err="1" smtClean="0"/>
              <a:t>porridge</a:t>
            </a:r>
            <a:r>
              <a:rPr lang="ru-RU" u="sng" dirty="0" smtClean="0"/>
              <a:t>) англичане едят, как правило, лишь в холодное время года.</a:t>
            </a:r>
            <a:endParaRPr lang="ru-RU" dirty="0" smtClean="0"/>
          </a:p>
          <a:p>
            <a:r>
              <a:rPr lang="ru-RU" u="sng" dirty="0" smtClean="0"/>
              <a:t>А традиционный английский завтрак, состоящий из яичницы, бекона, сосисок, запеченной фасоли и грибов, англичане сейчас готовят редко, однако его до сих пор сервируют в большинстве гостиниц и </a:t>
            </a:r>
            <a:r>
              <a:rPr lang="ru-RU" u="sng" dirty="0" err="1" smtClean="0"/>
              <a:t>гест-хаузов</a:t>
            </a:r>
            <a:r>
              <a:rPr lang="ru-RU" u="sng" dirty="0" smtClean="0"/>
              <a:t> Великобритании, идя навстречу пожеланиям туристов.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Английский </a:t>
            </a:r>
            <a:r>
              <a:rPr lang="ru-RU" u="sng" dirty="0" err="1" smtClean="0"/>
              <a:t>ланч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 smtClean="0"/>
              <a:t>Собираясь на учебу или работу, большинство детей и взрослых в Англии берут с собой упакованный </a:t>
            </a:r>
            <a:r>
              <a:rPr lang="ru-RU" u="sng" dirty="0" err="1" smtClean="0"/>
              <a:t>ланч</a:t>
            </a:r>
            <a:r>
              <a:rPr lang="ru-RU" u="sng" dirty="0" smtClean="0"/>
              <a:t>. Среднестатистический </a:t>
            </a:r>
            <a:r>
              <a:rPr lang="ru-RU" u="sng" dirty="0" err="1" smtClean="0"/>
              <a:t>ланч</a:t>
            </a:r>
            <a:r>
              <a:rPr lang="ru-RU" u="sng" dirty="0" smtClean="0"/>
              <a:t> англичанина состоит из сэндвича, пакетика картофельных чипсов (</a:t>
            </a:r>
            <a:r>
              <a:rPr lang="ru-RU" u="sng" dirty="0" err="1" smtClean="0"/>
              <a:t>crisps</a:t>
            </a:r>
            <a:r>
              <a:rPr lang="ru-RU" u="sng" dirty="0" smtClean="0"/>
              <a:t>), какого-либо фрукта и напитка. Обычно </a:t>
            </a:r>
            <a:r>
              <a:rPr lang="ru-RU" u="sng" dirty="0" err="1" smtClean="0"/>
              <a:t>ланч</a:t>
            </a:r>
            <a:r>
              <a:rPr lang="ru-RU" u="sng" dirty="0" smtClean="0"/>
              <a:t> пакуется в пластиковый контейнер или сумку-термос.</a:t>
            </a:r>
            <a:endParaRPr lang="ru-RU" dirty="0" smtClean="0"/>
          </a:p>
          <a:p>
            <a:r>
              <a:rPr lang="ru-RU" u="sng" dirty="0" smtClean="0"/>
              <a:t>В некоторых частях Великобритании сэндвич может также называться '</a:t>
            </a:r>
            <a:r>
              <a:rPr lang="ru-RU" u="sng" dirty="0" err="1" smtClean="0"/>
              <a:t>butty</a:t>
            </a:r>
            <a:r>
              <a:rPr lang="ru-RU" u="sng" dirty="0" smtClean="0"/>
              <a:t>' или '</a:t>
            </a:r>
            <a:r>
              <a:rPr lang="ru-RU" u="sng" dirty="0" err="1" smtClean="0"/>
              <a:t>sarnie</a:t>
            </a:r>
            <a:r>
              <a:rPr lang="ru-RU" u="sng" dirty="0" smtClean="0"/>
              <a:t>'. Как правило, начинка сэндвичей щедро заправляется майонезом. В качестве начинки могут выступать консервированный тунец, ветчина, курица, креветки, маринованные огурцы, помидоры, листья салата, лук и прочие ингредиенты.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Английский ужин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smtClean="0"/>
              <a:t>Традиционный английский ужин будет включать кусок мяса и два вида овощей, либо овощи с картошкой, политые коричневым соусом </a:t>
            </a:r>
            <a:r>
              <a:rPr lang="ru-RU" u="sng" dirty="0" err="1" smtClean="0"/>
              <a:t>грейви</a:t>
            </a:r>
            <a:r>
              <a:rPr lang="ru-RU" u="sng" dirty="0" smtClean="0"/>
              <a:t>. Однако, как уже отмечалось в начале статьи, все чаще традиционный английский ужин уступает место кухне других народов мира. </a:t>
            </a:r>
            <a:endParaRPr lang="ru-RU" dirty="0" smtClean="0"/>
          </a:p>
          <a:p>
            <a:r>
              <a:rPr lang="ru-RU" u="sng" dirty="0" smtClean="0"/>
              <a:t>Тем не менее, англичане по-прежнему едят много овощей и корнеплодов, особенно выращиваемых в самой Великобритании, таких как картофель, морковь, зеленый горошек, капуста и лук.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Еда на вынос в Великобритании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u="sng" dirty="0" smtClean="0"/>
              <a:t>В последнее время в Великобритании набирает все большую популярность еда на вынос (</a:t>
            </a:r>
            <a:r>
              <a:rPr lang="ru-RU" u="sng" dirty="0" err="1" smtClean="0"/>
              <a:t>take</a:t>
            </a:r>
            <a:r>
              <a:rPr lang="ru-RU" u="sng" dirty="0" smtClean="0"/>
              <a:t> </a:t>
            </a:r>
            <a:r>
              <a:rPr lang="ru-RU" u="sng" dirty="0" err="1" smtClean="0"/>
              <a:t>away</a:t>
            </a:r>
            <a:r>
              <a:rPr lang="ru-RU" u="sng" dirty="0" smtClean="0"/>
              <a:t> </a:t>
            </a:r>
            <a:r>
              <a:rPr lang="ru-RU" u="sng" dirty="0" err="1" smtClean="0"/>
              <a:t>food</a:t>
            </a:r>
            <a:r>
              <a:rPr lang="ru-RU" u="sng" dirty="0" smtClean="0"/>
              <a:t>). Многие индийские, итальянские, китайские и греческие рестораны в Великобритании предлагают готовые блюда </a:t>
            </a:r>
            <a:r>
              <a:rPr lang="ru-RU" u="sng" dirty="0" err="1" smtClean="0"/>
              <a:t>take</a:t>
            </a:r>
            <a:r>
              <a:rPr lang="ru-RU" u="sng" dirty="0" smtClean="0"/>
              <a:t> </a:t>
            </a:r>
            <a:r>
              <a:rPr lang="ru-RU" u="sng" dirty="0" err="1" smtClean="0"/>
              <a:t>away</a:t>
            </a:r>
            <a:r>
              <a:rPr lang="ru-RU" u="sng" dirty="0" smtClean="0"/>
              <a:t>, не говоря уже о </a:t>
            </a:r>
            <a:r>
              <a:rPr lang="ru-RU" u="sng" dirty="0" err="1" smtClean="0"/>
              <a:t>Максдональдсе</a:t>
            </a:r>
            <a:r>
              <a:rPr lang="ru-RU" u="sng" dirty="0" smtClean="0"/>
              <a:t>, </a:t>
            </a:r>
            <a:r>
              <a:rPr lang="ru-RU" u="sng" dirty="0" err="1" smtClean="0"/>
              <a:t>Бургер-Кинге</a:t>
            </a:r>
            <a:r>
              <a:rPr lang="ru-RU" u="sng" dirty="0" smtClean="0"/>
              <a:t>, </a:t>
            </a:r>
            <a:r>
              <a:rPr lang="ru-RU" u="sng" dirty="0" err="1" smtClean="0"/>
              <a:t>Сабвее</a:t>
            </a:r>
            <a:r>
              <a:rPr lang="ru-RU" u="sng" dirty="0" smtClean="0"/>
              <a:t> и прочих заведениях </a:t>
            </a:r>
            <a:r>
              <a:rPr lang="ru-RU" u="sng" dirty="0" err="1" smtClean="0"/>
              <a:t>фаст-фуда</a:t>
            </a:r>
            <a:r>
              <a:rPr lang="ru-RU" u="sng" dirty="0" smtClean="0"/>
              <a:t>.</a:t>
            </a:r>
            <a:endParaRPr lang="ru-RU" dirty="0" smtClean="0"/>
          </a:p>
          <a:p>
            <a:r>
              <a:rPr lang="ru-RU" u="sng" dirty="0" smtClean="0"/>
              <a:t>На вынос можно взять даже традиционное английское блюдо фиш </a:t>
            </a:r>
            <a:r>
              <a:rPr lang="ru-RU" u="sng" dirty="0" err="1" smtClean="0"/>
              <a:t>энд</a:t>
            </a:r>
            <a:r>
              <a:rPr lang="ru-RU" u="sng" dirty="0" smtClean="0"/>
              <a:t> </a:t>
            </a:r>
            <a:r>
              <a:rPr lang="ru-RU" u="sng" dirty="0" err="1" smtClean="0"/>
              <a:t>чипс</a:t>
            </a:r>
            <a:r>
              <a:rPr lang="ru-RU" u="sng" dirty="0" smtClean="0"/>
              <a:t>. Иногда, помимо обязательной рыбы и картофеля фри, в данное блюдо добавляют пюре из зеленого горошка. Из рыбы обычно берется филе трески, пикши, налима или камбалы. Исторически фиш </a:t>
            </a:r>
            <a:r>
              <a:rPr lang="ru-RU" u="sng" dirty="0" err="1" smtClean="0"/>
              <a:t>энд</a:t>
            </a:r>
            <a:r>
              <a:rPr lang="ru-RU" u="sng" dirty="0" smtClean="0"/>
              <a:t> </a:t>
            </a:r>
            <a:r>
              <a:rPr lang="ru-RU" u="sng" dirty="0" err="1" smtClean="0"/>
              <a:t>чипс</a:t>
            </a:r>
            <a:r>
              <a:rPr lang="ru-RU" u="sng" dirty="0" smtClean="0"/>
              <a:t> посыпались солью, заправлялись уксусом и заворачивались в газету. Предполагалось, что человек будет брать кусочки из газетной упаковки прямо руками. Сейчас, дабы не шокировать иностранцев, фиш </a:t>
            </a:r>
            <a:r>
              <a:rPr lang="ru-RU" u="sng" dirty="0" err="1" smtClean="0"/>
              <a:t>энд</a:t>
            </a:r>
            <a:r>
              <a:rPr lang="ru-RU" u="sng" dirty="0" smtClean="0"/>
              <a:t> </a:t>
            </a:r>
            <a:r>
              <a:rPr lang="ru-RU" u="sng" dirty="0" err="1" smtClean="0"/>
              <a:t>чипс</a:t>
            </a:r>
            <a:r>
              <a:rPr lang="ru-RU" u="sng" dirty="0" smtClean="0"/>
              <a:t> стали заворачивать в более гигиеничную бумагу и снабжать аккуратной деревянной вилочкой.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едят современные англичане?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Как вы думаете, какое блюдо пользуется наибольшей популярностью в Великобритании в наши дни? Овсянка? Нет. Фиш </a:t>
            </a:r>
            <a:r>
              <a:rPr lang="ru-RU" dirty="0" err="1" smtClean="0"/>
              <a:t>энд</a:t>
            </a:r>
            <a:r>
              <a:rPr lang="ru-RU" dirty="0" smtClean="0"/>
              <a:t> </a:t>
            </a:r>
            <a:r>
              <a:rPr lang="ru-RU" dirty="0" err="1" smtClean="0"/>
              <a:t>чипс</a:t>
            </a:r>
            <a:r>
              <a:rPr lang="ru-RU" dirty="0" smtClean="0"/>
              <a:t>? Снова мимо. Как это ни парадоксально, но самое популярное блюдо в Англии сегодня – это…</a:t>
            </a:r>
          </a:p>
          <a:p>
            <a:r>
              <a:rPr lang="ru-RU" b="1" dirty="0" smtClean="0"/>
              <a:t>индийское карри</a:t>
            </a:r>
            <a:r>
              <a:rPr lang="ru-RU" dirty="0" smtClean="0"/>
              <a:t>. Да-да, недавний опрос, проведенных среди жителей Великобритании, показал, что именно карри британцы выбирают чаще всего.</a:t>
            </a:r>
          </a:p>
          <a:p>
            <a:r>
              <a:rPr lang="ru-RU" dirty="0" smtClean="0"/>
              <a:t>Устремившиеся в Великобританию мощным потоком эмигранты из стран южной Азии перетащили за собой не только многочисленных членов своих семейств, но и элементы своей традиционной культуры и быта. Помимо карри современные англичане не брезгуют также перекусить заморскими блюдами из риса и пасты.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национальной английской кухни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Но какая же еда считается традиционно английской? В принципе, английская кухня базируется на блюдах из </a:t>
            </a:r>
            <a:r>
              <a:rPr lang="ru-RU" b="1" dirty="0" smtClean="0"/>
              <a:t>говядины</a:t>
            </a:r>
            <a:r>
              <a:rPr lang="ru-RU" dirty="0" smtClean="0"/>
              <a:t>, </a:t>
            </a:r>
            <a:r>
              <a:rPr lang="ru-RU" b="1" dirty="0" smtClean="0"/>
              <a:t>баранины</a:t>
            </a:r>
            <a:r>
              <a:rPr lang="ru-RU" dirty="0" smtClean="0"/>
              <a:t>, </a:t>
            </a:r>
            <a:r>
              <a:rPr lang="ru-RU" b="1" dirty="0" smtClean="0"/>
              <a:t>свинины</a:t>
            </a:r>
            <a:r>
              <a:rPr lang="ru-RU" dirty="0" smtClean="0"/>
              <a:t>, </a:t>
            </a:r>
            <a:r>
              <a:rPr lang="ru-RU" b="1" dirty="0" smtClean="0"/>
              <a:t>курицы</a:t>
            </a:r>
            <a:r>
              <a:rPr lang="ru-RU" dirty="0" smtClean="0"/>
              <a:t> и </a:t>
            </a:r>
            <a:r>
              <a:rPr lang="ru-RU" b="1" dirty="0" smtClean="0"/>
              <a:t>рыбы</a:t>
            </a:r>
            <a:r>
              <a:rPr lang="ru-RU" dirty="0" smtClean="0"/>
              <a:t>, с добавлением муки, масла и яиц. В качестве </a:t>
            </a:r>
            <a:r>
              <a:rPr lang="ru-RU" b="1" dirty="0" smtClean="0"/>
              <a:t>гарниров</a:t>
            </a:r>
            <a:r>
              <a:rPr lang="ru-RU" dirty="0" smtClean="0"/>
              <a:t> к основным блюдам обычно подаются </a:t>
            </a:r>
            <a:r>
              <a:rPr lang="ru-RU" b="1" dirty="0" smtClean="0"/>
              <a:t>картофель</a:t>
            </a:r>
            <a:r>
              <a:rPr lang="ru-RU" dirty="0" smtClean="0"/>
              <a:t> и </a:t>
            </a:r>
            <a:r>
              <a:rPr lang="ru-RU" b="1" dirty="0" smtClean="0"/>
              <a:t>овощи</a:t>
            </a:r>
            <a:r>
              <a:rPr lang="ru-RU" dirty="0" smtClean="0"/>
              <a:t>. Нельзя сказать, что традиционная английская кухня отличается особой изысканностью – как правило, английские блюда просты и незатейливы. В отличие от соседней Франции еда в Великобритании не призвана доставлять вкусовое и эстетическое наслаждение, а скорее выполняет чисто утилитарную функцию - насыщать желудок. 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6865" y="836712"/>
            <a:ext cx="2536798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Сэндвич</a:t>
            </a:r>
            <a:endParaRPr lang="ru-RU" sz="3200" dirty="0"/>
          </a:p>
        </p:txBody>
      </p:sp>
      <p:pic>
        <p:nvPicPr>
          <p:cNvPr id="7" name="Содержимое 6" descr="C:\Users\GIGABYTE\Desktop\проект по математике 2 класс\angliiskie_sendvichi-2211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19563" y="2301411"/>
            <a:ext cx="3856037" cy="22551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76865" y="1340768"/>
            <a:ext cx="2536798" cy="4128701"/>
          </a:xfrm>
        </p:spPr>
        <p:txBody>
          <a:bodyPr>
            <a:noAutofit/>
          </a:bodyPr>
          <a:lstStyle/>
          <a:p>
            <a:r>
              <a:rPr lang="ru-RU" sz="1600" u="sng" dirty="0" smtClean="0"/>
              <a:t>Наиболее типичными блюдами британской кухни считаются:</a:t>
            </a:r>
            <a:endParaRPr lang="ru-RU" sz="1600" dirty="0" smtClean="0"/>
          </a:p>
          <a:p>
            <a:r>
              <a:rPr lang="ru-RU" sz="1600" u="sng" dirty="0" smtClean="0"/>
              <a:t>- Всевозможные виды </a:t>
            </a:r>
            <a:r>
              <a:rPr lang="ru-RU" sz="1600" b="1" u="sng" dirty="0" smtClean="0"/>
              <a:t>сэндвичей</a:t>
            </a:r>
            <a:r>
              <a:rPr lang="ru-RU" sz="1600" u="sng" dirty="0" smtClean="0"/>
              <a:t> (как правило, это бутерброды из двух треугольных ломтиков хлеба с зажатой между ними начинкой, щедро сдобренной майонезом);</a:t>
            </a:r>
            <a:endParaRPr lang="ru-RU" sz="1600" dirty="0" smtClean="0"/>
          </a:p>
          <a:p>
            <a:r>
              <a:rPr lang="ru-RU" sz="1600" u="sng" dirty="0" smtClean="0"/>
              <a:t>- знаменитые на весь мир «</a:t>
            </a:r>
            <a:r>
              <a:rPr lang="ru-RU" sz="1600" b="1" u="sng" dirty="0" smtClean="0"/>
              <a:t>фиш энд </a:t>
            </a:r>
            <a:r>
              <a:rPr lang="ru-RU" sz="1600" b="1" u="sng" dirty="0" err="1" smtClean="0"/>
              <a:t>чипс</a:t>
            </a:r>
            <a:r>
              <a:rPr lang="ru-RU" sz="1600" u="sng" dirty="0" smtClean="0"/>
              <a:t>» (филе рыбы в панировке с гарниром из картофеля-фри, заправленное солодовым уксусом);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фиш </a:t>
            </a:r>
            <a:r>
              <a:rPr lang="ru-RU" sz="2800" dirty="0" err="1" smtClean="0"/>
              <a:t>энд</a:t>
            </a:r>
            <a:r>
              <a:rPr lang="ru-RU" sz="2800" dirty="0" smtClean="0"/>
              <a:t> </a:t>
            </a:r>
            <a:r>
              <a:rPr lang="ru-RU" sz="2800" dirty="0" err="1" smtClean="0"/>
              <a:t>чипс</a:t>
            </a:r>
            <a:endParaRPr lang="ru-RU" sz="2800" dirty="0"/>
          </a:p>
        </p:txBody>
      </p:sp>
      <p:pic>
        <p:nvPicPr>
          <p:cNvPr id="5" name="Содержимое 4" descr="C:\Users\GIGABYTE\Desktop\проект по математике 2 класс\фиш энд чипс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142984"/>
            <a:ext cx="4143403" cy="3929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u="sng" dirty="0" smtClean="0"/>
              <a:t>- </a:t>
            </a:r>
            <a:r>
              <a:rPr lang="ru-RU" sz="2400" dirty="0" smtClean="0"/>
              <a:t>знаменитые на весь мир «</a:t>
            </a:r>
            <a:r>
              <a:rPr lang="ru-RU" sz="2400" b="1" dirty="0" smtClean="0"/>
              <a:t>фиш </a:t>
            </a:r>
            <a:r>
              <a:rPr lang="ru-RU" sz="2400" b="1" dirty="0" err="1" smtClean="0"/>
              <a:t>энд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чипс</a:t>
            </a:r>
            <a:r>
              <a:rPr lang="ru-RU" sz="2400" dirty="0" smtClean="0"/>
              <a:t>» (филе рыбы в панировке с гарниром из картофеля-фри, заправленное солодовым уксусом);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Bubble</a:t>
            </a:r>
            <a:r>
              <a:rPr lang="ru-RU" sz="2800" dirty="0" smtClean="0"/>
              <a:t> </a:t>
            </a:r>
            <a:r>
              <a:rPr lang="ru-RU" sz="2800" dirty="0" err="1" smtClean="0"/>
              <a:t>and</a:t>
            </a:r>
            <a:r>
              <a:rPr lang="ru-RU" sz="2800" dirty="0" smtClean="0"/>
              <a:t> </a:t>
            </a:r>
            <a:r>
              <a:rPr lang="ru-RU" sz="2800" dirty="0" err="1" smtClean="0"/>
              <a:t>squeak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C:\Users\GIGABYTE\Desktop\проект по математике 2 класс\бабл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1730796"/>
            <a:ext cx="3856037" cy="35012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686172" cy="5289451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Некоторые традиционно английские блюда носят довольно странные названия, например, "</a:t>
            </a:r>
            <a:r>
              <a:rPr lang="ru-RU" b="1" dirty="0" err="1" smtClean="0"/>
              <a:t>Bubble</a:t>
            </a:r>
            <a:r>
              <a:rPr lang="ru-RU" b="1" dirty="0" smtClean="0"/>
              <a:t> </a:t>
            </a:r>
            <a:r>
              <a:rPr lang="ru-RU" b="1" dirty="0" err="1" smtClean="0"/>
              <a:t>and</a:t>
            </a:r>
            <a:r>
              <a:rPr lang="ru-RU" b="1" dirty="0" smtClean="0"/>
              <a:t> </a:t>
            </a:r>
            <a:r>
              <a:rPr lang="ru-RU" b="1" dirty="0" err="1" smtClean="0"/>
              <a:t>squeak</a:t>
            </a:r>
            <a:r>
              <a:rPr lang="ru-RU" dirty="0" smtClean="0"/>
              <a:t>", что в переводе означает "бульканье и писк". Это блюдо являет собой </a:t>
            </a:r>
            <a:r>
              <a:rPr lang="ru-RU" dirty="0" err="1" smtClean="0"/>
              <a:t>квинэссенцию</a:t>
            </a:r>
            <a:r>
              <a:rPr lang="ru-RU" dirty="0" smtClean="0"/>
              <a:t> английской бережливости: оно готовится из остатков традиционного воскресного обеда (</a:t>
            </a:r>
            <a:r>
              <a:rPr lang="ru-RU" dirty="0" err="1" smtClean="0"/>
              <a:t>Sunday</a:t>
            </a:r>
            <a:r>
              <a:rPr lang="ru-RU" dirty="0" smtClean="0"/>
              <a:t> </a:t>
            </a:r>
            <a:r>
              <a:rPr lang="ru-RU" dirty="0" err="1" smtClean="0"/>
              <a:t>roast</a:t>
            </a:r>
            <a:r>
              <a:rPr lang="ru-RU" dirty="0" smtClean="0"/>
              <a:t>). На воскресный обед в английских домах традиционно подается «</a:t>
            </a:r>
            <a:r>
              <a:rPr lang="ru-RU" dirty="0" err="1" smtClean="0"/>
              <a:t>роуст</a:t>
            </a:r>
            <a:r>
              <a:rPr lang="ru-RU" dirty="0" smtClean="0"/>
              <a:t>» - запеченный в духовке большой кусок мяса (см.далее). Обед дополняют запеченные кусочки картофеля и вареные овощи (капуста, морковь, брокколи, брюссельская капуста, зеленый горошек), а также йоркширский пудинг и традиционная густая подлива к мясу, известная как "</a:t>
            </a:r>
            <a:r>
              <a:rPr lang="ru-RU" b="1" dirty="0" err="1" smtClean="0"/>
              <a:t>грейви</a:t>
            </a:r>
            <a:r>
              <a:rPr lang="ru-RU" dirty="0" smtClean="0"/>
              <a:t>".  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Toad</a:t>
            </a:r>
            <a:r>
              <a:rPr lang="ru-RU" sz="2800" dirty="0" smtClean="0"/>
              <a:t> </a:t>
            </a:r>
            <a:r>
              <a:rPr lang="ru-RU" sz="2800" dirty="0" err="1" smtClean="0"/>
              <a:t>in</a:t>
            </a:r>
            <a:r>
              <a:rPr lang="ru-RU" sz="2800" dirty="0" smtClean="0"/>
              <a:t> </a:t>
            </a:r>
            <a:r>
              <a:rPr lang="ru-RU" sz="2800" dirty="0" err="1" smtClean="0"/>
              <a:t>the</a:t>
            </a:r>
            <a:r>
              <a:rPr lang="ru-RU" sz="2800" dirty="0" smtClean="0"/>
              <a:t> </a:t>
            </a:r>
            <a:r>
              <a:rPr lang="ru-RU" sz="2800" dirty="0" err="1" smtClean="0"/>
              <a:t>hole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C:\Users\GIGABYTE\Desktop\проект по математике 2 класс\Toad_in_the_hol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19563" y="1888192"/>
            <a:ext cx="3856037" cy="30816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А как вам такое интригующее название как «Жаба в дырке» (</a:t>
            </a:r>
            <a:r>
              <a:rPr lang="ru-RU" dirty="0" err="1" smtClean="0"/>
              <a:t>Toad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hole</a:t>
            </a:r>
            <a:r>
              <a:rPr lang="ru-RU" dirty="0" smtClean="0"/>
              <a:t>)? О происхождении такого названия до сих пор ходят споры, но большинство англофилов полагает, что свое название данное блюдо получило благодаря своему необычному внешнему виду, напоминающему жабу, высовывающую голову из дырки. Аналогично </a:t>
            </a:r>
            <a:r>
              <a:rPr lang="ru-RU" dirty="0" err="1" smtClean="0"/>
              <a:t>bubble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squeak</a:t>
            </a:r>
            <a:r>
              <a:rPr lang="ru-RU" dirty="0" smtClean="0"/>
              <a:t> ранее это блюдо делалось из остатков запеченного мяса, но позднее его стали готовить из колбасок, запеченных в масле. В качестве гарнира к </a:t>
            </a:r>
            <a:r>
              <a:rPr lang="ru-RU" dirty="0" err="1" smtClean="0"/>
              <a:t>toad</a:t>
            </a:r>
            <a:r>
              <a:rPr lang="ru-RU" dirty="0" smtClean="0"/>
              <a:t> </a:t>
            </a:r>
            <a:r>
              <a:rPr lang="ru-RU" dirty="0" err="1" smtClean="0"/>
              <a:t>in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hole</a:t>
            </a:r>
            <a:r>
              <a:rPr lang="ru-RU" dirty="0" smtClean="0"/>
              <a:t> обычно подаются все тот же соус </a:t>
            </a:r>
            <a:r>
              <a:rPr lang="ru-RU" dirty="0" err="1" smtClean="0"/>
              <a:t>грейви</a:t>
            </a:r>
            <a:r>
              <a:rPr lang="ru-RU" dirty="0" smtClean="0"/>
              <a:t> (часто с добавлением лука), различные овощи и мятый картофель.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Воскресный </a:t>
            </a:r>
            <a:r>
              <a:rPr lang="ru-RU" sz="3100" dirty="0" err="1" smtClean="0"/>
              <a:t>роуст</a:t>
            </a:r>
            <a:r>
              <a:rPr lang="ru-RU" sz="3100" dirty="0" smtClean="0"/>
              <a:t> (</a:t>
            </a:r>
            <a:r>
              <a:rPr lang="ru-RU" sz="3100" dirty="0" err="1" smtClean="0"/>
              <a:t>Sunday</a:t>
            </a:r>
            <a:r>
              <a:rPr lang="ru-RU" sz="3100" dirty="0" smtClean="0"/>
              <a:t> </a:t>
            </a:r>
            <a:r>
              <a:rPr lang="ru-RU" sz="3100" dirty="0" err="1" smtClean="0"/>
              <a:t>roast</a:t>
            </a:r>
            <a:r>
              <a:rPr lang="ru-RU" sz="31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GIGABYTE\Desktop\проект по математике 2 класс\image_large_531459b3ac0940c12_0494755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19563" y="1992176"/>
            <a:ext cx="3856037" cy="28736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Днем в воскресенье английские семьи собираются на традиционный воскресный обед (</a:t>
            </a:r>
            <a:r>
              <a:rPr lang="ru-RU" dirty="0" err="1" smtClean="0"/>
              <a:t>Sunday</a:t>
            </a:r>
            <a:r>
              <a:rPr lang="ru-RU" dirty="0" smtClean="0"/>
              <a:t> </a:t>
            </a:r>
            <a:r>
              <a:rPr lang="ru-RU" dirty="0" err="1" smtClean="0"/>
              <a:t>Roast</a:t>
            </a:r>
            <a:r>
              <a:rPr lang="ru-RU" dirty="0" smtClean="0"/>
              <a:t>). Обычно он состоит из мяса (говядины, баранины, свинины или курицы), запекаемого в духовке не менее двух часов , и дополняется двумя видами овощей и картофелем, а также йоркширским пудингом (подробнее про пудинг читайте далее).</a:t>
            </a:r>
          </a:p>
          <a:p>
            <a:r>
              <a:rPr lang="ru-RU" dirty="0" smtClean="0"/>
              <a:t>К говядине подается острый хрен, к свинине – сладкий яблочный соус, а к баранине – мятный. Сверху мясо поливается коричневой подливой </a:t>
            </a:r>
            <a:r>
              <a:rPr lang="ru-RU" dirty="0" err="1" smtClean="0"/>
              <a:t>грейви</a:t>
            </a:r>
            <a:r>
              <a:rPr lang="ru-RU" dirty="0" smtClean="0"/>
              <a:t>. </a:t>
            </a:r>
            <a:r>
              <a:rPr lang="ru-RU" dirty="0" err="1" smtClean="0"/>
              <a:t>Грейви</a:t>
            </a:r>
            <a:r>
              <a:rPr lang="ru-RU" dirty="0" smtClean="0"/>
              <a:t> готовится из мясного сока из-под жареного мяса, но не всегда: в наши дни англичане зачастую упрощают себе жизнь и готовят </a:t>
            </a:r>
            <a:r>
              <a:rPr lang="ru-RU" dirty="0" err="1" smtClean="0"/>
              <a:t>грейви</a:t>
            </a:r>
            <a:r>
              <a:rPr lang="ru-RU" dirty="0" smtClean="0"/>
              <a:t> из пакетированной смеси.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600306"/>
          </a:xfrm>
        </p:spPr>
        <p:txBody>
          <a:bodyPr>
            <a:noAutofit/>
          </a:bodyPr>
          <a:lstStyle/>
          <a:p>
            <a:r>
              <a:rPr lang="ru-RU" sz="2800" dirty="0" smtClean="0"/>
              <a:t>Йоркширский пудинг 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C:\Users\GIGABYTE\Desktop\проект по математике 2 класс\31367-ed4_wid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571612"/>
            <a:ext cx="4071966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76865" y="1571612"/>
            <a:ext cx="2536798" cy="3897857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отличие от сладких пудингов, относящихся к десертам, йоркширский пудинг считается закуской или даже основным блюдом. Он готовится из муки, яиц и молока и, как правило, представляет собой большую и плоскую лепешку из теста, запеченную в духовке и наполненную соусом </a:t>
            </a:r>
            <a:r>
              <a:rPr lang="ru-RU" sz="1600" dirty="0" err="1" smtClean="0"/>
              <a:t>грейви</a:t>
            </a:r>
            <a:r>
              <a:rPr lang="ru-RU" sz="1600" dirty="0" smtClean="0"/>
              <a:t> с овощами.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</TotalTime>
  <Words>1106</Words>
  <Application>Microsoft Office PowerPoint</Application>
  <PresentationFormat>Экран (4:3)</PresentationFormat>
  <Paragraphs>55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Натуральные материалы</vt:lpstr>
      <vt:lpstr>Проект «Мы изучаем кухни народов мира» (английская национальная кухня)</vt:lpstr>
      <vt:lpstr>Что едят современные англичане?</vt:lpstr>
      <vt:lpstr>Особенности национальной английской кухни</vt:lpstr>
      <vt:lpstr>Сэндвич</vt:lpstr>
      <vt:lpstr>фиш энд чипс</vt:lpstr>
      <vt:lpstr>Bubble and squeak </vt:lpstr>
      <vt:lpstr>Toad in the hole </vt:lpstr>
      <vt:lpstr>Воскресный роуст (Sunday roast) </vt:lpstr>
      <vt:lpstr>Йоркширский пудинг  </vt:lpstr>
      <vt:lpstr>«Пастуший пирог» (Shepherds' Pie) и «Коттеджный пирог» (Cottage Pie)</vt:lpstr>
      <vt:lpstr>пудинг </vt:lpstr>
      <vt:lpstr>Beefsteak (бифштекс)</vt:lpstr>
      <vt:lpstr>Завтрак, обед и ужин в Великобритании </vt:lpstr>
      <vt:lpstr>Английский завтрак </vt:lpstr>
      <vt:lpstr>Английский ланч</vt:lpstr>
      <vt:lpstr>Английский ужин </vt:lpstr>
      <vt:lpstr>Еда на вынос в Великобритании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АНГЛИЙСКОГО ЯЗЫКА ПО ТЕМЕ  “ ENGLISH NATIONAL CUISINE”</dc:title>
  <dc:creator>Лиля Абзаловна</dc:creator>
  <cp:lastModifiedBy>Ирина</cp:lastModifiedBy>
  <cp:revision>18</cp:revision>
  <dcterms:created xsi:type="dcterms:W3CDTF">2018-11-18T14:22:44Z</dcterms:created>
  <dcterms:modified xsi:type="dcterms:W3CDTF">2021-12-01T12:13:23Z</dcterms:modified>
</cp:coreProperties>
</file>