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9844E-91AD-40F4-AC9C-B8999499E74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EFBF9-B0C6-4C33-94F8-1732DB1C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8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FBF9-B0C6-4C33-94F8-1732DB1C5F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1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изучаем кухни мира»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(русская национальная кухня)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358114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коллектив 7А класса: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Романова Мария, Кожевникова Ксения,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Тундайкина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Анастасия, Валиева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Милена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Шарафутдинова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Дмитриева Таисия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Ю.А.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Каша овсяная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(рецепт семьи Дмитриевых)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Овсяные хлопья 1 стакан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 -2 стакана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Соль, сахар по вкусу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Варить 20 минут, положить масло сливочное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украсить ягодами</a:t>
            </a:r>
          </a:p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ПП-версия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Варим овсянку на воде, в конце добавляем 20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молока, вместо сахара в кашу кладем ложку меда или финики.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митрий\Desktop\Y5alv1DJev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Пельмени домашние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(рецепт семьи Романовых)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400552" cy="4697427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тесто: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мука пшеничная высшего сорта просеянная (500 гр.);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яйцо (1 шт.);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масло растительное (30 мл);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горячая вода (25 мл)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соль (1 ч. л.)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Начинка 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мясо (550 гр.), допустимо использовать свинину, говядину или их смесь;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вода комнатной температуры (80 мл);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сало (30 гр.);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лук репчатый (2 головки);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соль (1 ч. л.); перец черный молотый (по вкусу).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ПП-версия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Вместо пшеничной муки делаем  тесто из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цельнозерновой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а фарш на основе куриного мяса или мяса индейки.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митрий\Desktop\scale_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038600" cy="268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Сегодня, когда к нашим услугам масса самых различных кафе, ресторанов, служб доставки готовых блюд всех кухонь мира, готовить дома становится немодным, а зачастую, в силу нашей высокой занятости, и невозможным. Люди готовят всё реже и, к сожалению, в большинстве случаев получают от процесса меньше удовольствия. Но плюсы домашней кухни есть, их немало! Для того, чтобы оценить по достоинству каждый плюс, мы обратились  к кулинарным традициям предков и добавили модные тенденции правильного питания! Все рецепты опробовали на себе!!!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Пользуйтесь и будьте здоровы!!!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Ру́сская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ку́хня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традиционная кухня русского народа Природные особенности мест проживания — обширные леса и долгие зимы — обусловили многие характерные особенности традиционной русской кухни: разнообразие горячих супов и каш, квашений, мочений и солений, грибных блюд и дичи на русском столе. Центральная роль печи в русской избе предопределила важную роль для домашнего хлеба (кислого ржаного), пирогов и пирожков, томлёных, тушёных, варёных и печёных блюд; в традиционной русской кухне, в отличие от современной, использовался один из древнейших способов жаренья близкий к фритюру — 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пряжение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которое происходило с использованием толстого (1—2 см) слоя масла.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Историк Н. И. Костомаров  описал русскую кухню в «Очерке домашней жизни и нравов великорусского народа в XVI и XVII столетиях»</a:t>
            </a:r>
            <a:r>
              <a:rPr lang="ru-RU" sz="3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Он отметил, что русская кухня в XVI и XVII веках основывалась на обычаях, а не искусстве, а её кушанья были просты и неразнообразны. Из-за обычая соблюдать посты стол делился на скоромный и постный. Блюда приготовлялись из мучных, молочных, мясных и растительных припасов. Хлеб употреблялся преимущественно ржаной (само слово «хлеб» означало ржаной). К ржаной муке могла примешиваться ячменная. Из пшеничной муки приготовлялось лакомство — калачи. Соль в мучные изделия не добавлялась. Обычной едой простого народа было толокно, приготовлявшееся из овсяного зерна методом частичной варки с последующим размолом. Из теста на ржаной или пшеничной муке готовили пироги (</a:t>
            </a:r>
            <a:r>
              <a:rPr lang="ru-RU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пряженые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или подовые). Начинка пирогов была мясная, рыбная, творожная, ягодная. В начинку добавляли кашу, лапшу, яйца, грибы. Пекли также сдобный хлеб — каравай. Другие печные изделия: </a:t>
            </a:r>
            <a:r>
              <a:rPr lang="ru-RU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курник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оладьи, </a:t>
            </a:r>
            <a:r>
              <a:rPr lang="ru-RU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катлама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блины, хворост, тестяные шишки, </a:t>
            </a:r>
            <a:r>
              <a:rPr lang="ru-RU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левашники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перепичи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орешки.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Основу питания большинства населения (крестьян) составляли зерновые и овощи, из которых готовились соленья, супы, каши и хлебобулочные изделия. Из ржаной, гороховой, и овсяной муки готовили кисели, причём сладкие (современные) кисели появились лишь позднее с приходом в русскую кухню картофельного крахмала.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Традиционным являлось разнообразие супов, среди которых наиболее известными являются щи, борщ, рассольник, солянка, 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калья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уха, ботвинья и окрошка</a:t>
            </a:r>
          </a:p>
          <a:p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своей работе мы опубликуем наши семейные рецепты русских блюд и предложим варианты как сделать это блюдо более правильным и сбалансированным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Голубцы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(рецепт семьи Кожевниковых)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кочан капусты весом 600–700 г;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г риса;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луковицы;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зубчика чеснока;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600 г говяжьего фарша;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столовая ложка сливочного масла;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 — по вкусу;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молотый чёрный перец — по вкусу;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столовые ложки растительного масла;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столовая ложка муки;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600–700 мл воды;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столовая ложка томатной пасты;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 мл сливок жирностью 20%.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ПП-версия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голубцов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Вместо риса положить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булгур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также для начинки можно использовать гречку с грибами (особенно актуально с пост)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митрий\Desktop\1cfa8410-c2bb-4a3c-adae-426f0d84c3a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Блины русские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(рецепт семьи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Шарафутдиновых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Дмитрий\Desktop\0a971f69-594d-4c40-9319-4cd535f446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4257676" cy="352029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500 мл молока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яйца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ложки сахара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Щепотка соли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200-300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муки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лодка растительного масла</a:t>
            </a:r>
          </a:p>
          <a:p>
            <a:pPr algn="ctr"/>
            <a:r>
              <a:rPr lang="ru-RU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ПП-вариант</a:t>
            </a:r>
            <a:endParaRPr lang="ru-RU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Выпекать 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антипригарной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сковороде без масла, вместо пшеничной муки положить гречневую или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цельнозерновую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Русская окрошка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(рецепт семьи Валиевых)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Колбаса варёная Редис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Огурец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Яйцо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Зелень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Квас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Соль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же для вкуса можно добавить горчицу, сметану или уксус (пару капель)</a:t>
            </a:r>
          </a:p>
          <a:p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ПП-вариант</a:t>
            </a:r>
            <a:endParaRPr lang="ru-RU" sz="2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Вместо колбасы положить курицу или говядину, картошку заменить фасолью белой, вместо кваса заправить кефиром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митрий\Desktop\3FFqWz6N8w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80518"/>
            <a:ext cx="4038600" cy="3565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Домашняя колбаса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(рецепт семьи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Тундайкиных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Ставим варить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рульку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3 часа ,когда закипает вода ,добавляем 6,7горошин душистого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перца,гвоздику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,две очищенных луковицы и две очищенных морковки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рулька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сварилась ,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акуратно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удаляем косточку ,отделяем мясо от кожи ,режем отделенное мясо ,добавляем 3 зубчика чеснока подсаливаем и перчим ,раскладываем мясо на отделенную шкурку ,и скатываем в рулет ,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накрывем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пленкой и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холодильник.Через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несколько часов можно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кушать.,приятного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апетита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ПП-рецепт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свинины варим курицу или индейку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митрий\Desktop\def9129a-fd40-4a93-9316-be0766b89a2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557</Words>
  <Application>Microsoft Office PowerPoint</Application>
  <PresentationFormat>Экран (4:3)</PresentationFormat>
  <Paragraphs>77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Проект  «Мы изучаем кухни мира» (русская национальная кухня)</vt:lpstr>
      <vt:lpstr>Презентация PowerPoint</vt:lpstr>
      <vt:lpstr>Презентация PowerPoint</vt:lpstr>
      <vt:lpstr>Презентация PowerPoint</vt:lpstr>
      <vt:lpstr>Голубцы  (рецепт семьи Кожевниковых)</vt:lpstr>
      <vt:lpstr>Презентация PowerPoint</vt:lpstr>
      <vt:lpstr>Блины русские  (рецепт семьи Шарафутдиновых)</vt:lpstr>
      <vt:lpstr>Русская окрошка  (рецепт семьи Валиевых)</vt:lpstr>
      <vt:lpstr>Домашняя колбаса (рецепт семьи Тундайкиных)</vt:lpstr>
      <vt:lpstr>Каша овсяная  (рецепт семьи Дмитриевых)</vt:lpstr>
      <vt:lpstr>Пельмени домашние  (рецепт семьи Романовых)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User</cp:lastModifiedBy>
  <cp:revision>10</cp:revision>
  <dcterms:created xsi:type="dcterms:W3CDTF">2021-11-28T16:43:47Z</dcterms:created>
  <dcterms:modified xsi:type="dcterms:W3CDTF">2021-11-29T10:48:58Z</dcterms:modified>
</cp:coreProperties>
</file>